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</Relationships>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D001A719-1FC6-4E2B-9D60-93B5E9D97390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Data Analysis Capstone Project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60DAEFA1-1B97-4C77-802D-01CEAD5675E9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6/23/20 6:47:28 PM CDT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sentation4" id="10" name="slide10">
            <a:extLst>
              <a:ext uri="{FF2B5EF4-FFF2-40B4-BE49-F238E27FC236}">
                <a16:creationId xmlns:a16="http://schemas.microsoft.com/office/drawing/2014/main" id="{2719FF65-0F03-41DD-B451-F2847009060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sentation12" id="11" name="slide11">
            <a:extLst>
              <a:ext uri="{FF2B5EF4-FFF2-40B4-BE49-F238E27FC236}">
                <a16:creationId xmlns:a16="http://schemas.microsoft.com/office/drawing/2014/main" id="{CDD42BAE-627F-457D-9486-4B3E4308E81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sentation6" id="12" name="slide12">
            <a:extLst>
              <a:ext uri="{FF2B5EF4-FFF2-40B4-BE49-F238E27FC236}">
                <a16:creationId xmlns:a16="http://schemas.microsoft.com/office/drawing/2014/main" id="{DAFE1D26-E777-4563-8BA7-4B8BFE2ECC4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sentation1" id="2" name="slide2">
            <a:extLst>
              <a:ext uri="{FF2B5EF4-FFF2-40B4-BE49-F238E27FC236}">
                <a16:creationId xmlns:a16="http://schemas.microsoft.com/office/drawing/2014/main" id="{F590E1FF-9356-4C24-A2CF-6872510BAF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sentation7" id="3" name="slide3">
            <a:extLst>
              <a:ext uri="{FF2B5EF4-FFF2-40B4-BE49-F238E27FC236}">
                <a16:creationId xmlns:a16="http://schemas.microsoft.com/office/drawing/2014/main" id="{C68D7432-482E-474D-989D-5BE981FA07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sentation20" id="4" name="slide4">
            <a:extLst>
              <a:ext uri="{FF2B5EF4-FFF2-40B4-BE49-F238E27FC236}">
                <a16:creationId xmlns:a16="http://schemas.microsoft.com/office/drawing/2014/main" id="{A4F9EE22-35F6-4321-876A-60883065B50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sentation15" id="5" name="slide5">
            <a:extLst>
              <a:ext uri="{FF2B5EF4-FFF2-40B4-BE49-F238E27FC236}">
                <a16:creationId xmlns:a16="http://schemas.microsoft.com/office/drawing/2014/main" id="{C2EF990D-515C-4672-A523-E1CB4BD74B9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sentation11" id="6" name="slide6">
            <a:extLst>
              <a:ext uri="{FF2B5EF4-FFF2-40B4-BE49-F238E27FC236}">
                <a16:creationId xmlns:a16="http://schemas.microsoft.com/office/drawing/2014/main" id="{C0FCD068-8F83-4B02-B007-5A941D65A22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sentation13" id="7" name="slide7">
            <a:extLst>
              <a:ext uri="{FF2B5EF4-FFF2-40B4-BE49-F238E27FC236}">
                <a16:creationId xmlns:a16="http://schemas.microsoft.com/office/drawing/2014/main" id="{E7AEC4F2-1006-4170-B650-8121E81CA37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sentation16" id="8" name="slide8">
            <a:extLst>
              <a:ext uri="{FF2B5EF4-FFF2-40B4-BE49-F238E27FC236}">
                <a16:creationId xmlns:a16="http://schemas.microsoft.com/office/drawing/2014/main" id="{A24F3CA1-F9B6-46AB-97D4-9D17066EF21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sentation8" id="9" name="slide9">
            <a:extLst>
              <a:ext uri="{FF2B5EF4-FFF2-40B4-BE49-F238E27FC236}">
                <a16:creationId xmlns:a16="http://schemas.microsoft.com/office/drawing/2014/main" id="{43F3EF7F-D356-4EEF-A293-981EF2A5B07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290512"/>
            <a:ext cx="96774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2020-06-23T23:47:35Z</dcterms:created>
  <dcterms:modified xsi:type="dcterms:W3CDTF">2020-06-23T23:47:35Z</dcterms:modified>
</cp:coreProperties>
</file>

<file path=docProps/thumbnail.jpeg>
</file>